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D7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AE83-55A3-4F14-850D-418BD826F42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6D73-A4FB-4E80-9762-0C9499CD0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images.yandex.ru/yandsearch?text=%D1%81%D0%BD%D0%B5%D0%B3&amp;pos=12&amp;uinfo=sw-1350-sh-670-fw-1125-fh-464-pd-1&amp;rpt=simage&amp;itype=png&amp;img_url=http://www.richleere.com/wp-content/uploads/2010/11/weather-snow-2.png" TargetMode="External"/><Relationship Id="rId9" Type="http://schemas.openxmlformats.org/officeDocument/2006/relationships/hyperlink" Target="http://images.yandex.ru/yandsearch?text=%D0%B4%D0%B5%D1%80%D0%B5%D0%B2%D0%BE%20%D0%B2%D0%B5%D1%81%D0%BD%D0%BE%D0%B9&amp;pos=3&amp;uinfo=sw-1350-sh-670-fw-1125-fh-464-pd-1&amp;rpt=simage&amp;itype=png&amp;img_url=http://img-fotki.yandex.ru/get/5310/119528728.d9e/0_a50ed_3d9e6767_XL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richleere.com/wp-content/uploads/2010/11/weather-snow-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92696"/>
            <a:ext cx="1296144" cy="1296144"/>
          </a:xfrm>
          <a:prstGeom prst="rect">
            <a:avLst/>
          </a:prstGeom>
          <a:noFill/>
        </p:spPr>
      </p:pic>
      <p:pic>
        <p:nvPicPr>
          <p:cNvPr id="1038" name="Picture 14" descr="http://borgl1.edu.yar.ru/data/images/512_w300_h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45857"/>
            <a:ext cx="1440160" cy="1000111"/>
          </a:xfrm>
          <a:prstGeom prst="rect">
            <a:avLst/>
          </a:prstGeom>
          <a:noFill/>
        </p:spPr>
      </p:pic>
      <p:pic>
        <p:nvPicPr>
          <p:cNvPr id="1030" name="Picture 6" descr="мальчик копает снег лопаткой, зима,клипарт, отрисов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81128"/>
            <a:ext cx="1825602" cy="1825602"/>
          </a:xfrm>
          <a:prstGeom prst="rect">
            <a:avLst/>
          </a:prstGeom>
          <a:noFill/>
        </p:spPr>
      </p:pic>
      <p:pic>
        <p:nvPicPr>
          <p:cNvPr id="8" name="Рисунок 7" descr="зайцы.png"/>
          <p:cNvPicPr>
            <a:picLocks noChangeAspect="1"/>
          </p:cNvPicPr>
          <p:nvPr/>
        </p:nvPicPr>
        <p:blipFill>
          <a:blip r:embed="rId8" cstate="print"/>
          <a:srcRect l="47190"/>
          <a:stretch>
            <a:fillRect/>
          </a:stretch>
        </p:blipFill>
        <p:spPr>
          <a:xfrm>
            <a:off x="8100392" y="3140968"/>
            <a:ext cx="793548" cy="809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4542" y="-71462"/>
            <a:ext cx="5030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Найди ошибку…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26" name="AutoShape 2" descr="http://img-fotki.yandex.ru/get/5310/119528728.d9e/0_a50ed_3d9e6767_XL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935163"/>
            <a:ext cx="320992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mg-fotki.yandex.ru/get/5310/119528728.d9e/0_a50ed_3d9e6767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52736"/>
            <a:ext cx="1763688" cy="2219003"/>
          </a:xfrm>
          <a:prstGeom prst="rect">
            <a:avLst/>
          </a:prstGeom>
          <a:noFill/>
        </p:spPr>
      </p:pic>
      <p:pic>
        <p:nvPicPr>
          <p:cNvPr id="6" name="Рисунок 5" descr="13e9e6f2f1de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760" y="764704"/>
            <a:ext cx="2124976" cy="2376264"/>
          </a:xfrm>
          <a:prstGeom prst="rect">
            <a:avLst/>
          </a:prstGeom>
        </p:spPr>
      </p:pic>
      <p:pic>
        <p:nvPicPr>
          <p:cNvPr id="7" name="Рисунок 6" descr="зайцы.png"/>
          <p:cNvPicPr>
            <a:picLocks noChangeAspect="1"/>
          </p:cNvPicPr>
          <p:nvPr/>
        </p:nvPicPr>
        <p:blipFill>
          <a:blip r:embed="rId8" cstate="print"/>
          <a:srcRect r="52224"/>
          <a:stretch>
            <a:fillRect/>
          </a:stretch>
        </p:blipFill>
        <p:spPr>
          <a:xfrm>
            <a:off x="8100392" y="3123085"/>
            <a:ext cx="717904" cy="809971"/>
          </a:xfrm>
          <a:prstGeom prst="rect">
            <a:avLst/>
          </a:prstGeom>
        </p:spPr>
      </p:pic>
      <p:pic>
        <p:nvPicPr>
          <p:cNvPr id="4" name="Picture 4" descr="девочка в резиновых сапогах, в плаще, дождь,клипарт, отрисов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4491632"/>
            <a:ext cx="1449167" cy="2049537"/>
          </a:xfrm>
          <a:prstGeom prst="rect">
            <a:avLst/>
          </a:prstGeom>
          <a:noFill/>
        </p:spPr>
      </p:pic>
      <p:pic>
        <p:nvPicPr>
          <p:cNvPr id="11" name="Рисунок 10" descr="сн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82942" y="1728651"/>
            <a:ext cx="693514" cy="476213"/>
          </a:xfrm>
          <a:prstGeom prst="rect">
            <a:avLst/>
          </a:prstGeom>
        </p:spPr>
      </p:pic>
      <p:pic>
        <p:nvPicPr>
          <p:cNvPr id="1032" name="Picture 8" descr="http://img-fotki.yandex.ru/get/3611/inmira.16/0_3741d_764ca205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1628800"/>
            <a:ext cx="584963" cy="582217"/>
          </a:xfrm>
          <a:prstGeom prst="rect">
            <a:avLst/>
          </a:prstGeom>
          <a:noFill/>
        </p:spPr>
      </p:pic>
      <p:pic>
        <p:nvPicPr>
          <p:cNvPr id="13" name="Рисунок 12" descr="59d8bbaf014f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2483768" y="4221088"/>
            <a:ext cx="576064" cy="699422"/>
          </a:xfrm>
          <a:prstGeom prst="rect">
            <a:avLst/>
          </a:prstGeom>
        </p:spPr>
      </p:pic>
      <p:pic>
        <p:nvPicPr>
          <p:cNvPr id="1040" name="Picture 16" descr="http://www.srh.noaa.gov/images/jan/Icons/WX_Events/Thunderstorm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764704"/>
            <a:ext cx="936104" cy="936104"/>
          </a:xfrm>
          <a:prstGeom prst="rect">
            <a:avLst/>
          </a:prstGeom>
          <a:noFill/>
        </p:spPr>
      </p:pic>
      <p:pic>
        <p:nvPicPr>
          <p:cNvPr id="19" name="Рисунок 18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884368" y="-214338"/>
            <a:ext cx="1123058" cy="1123058"/>
          </a:xfrm>
          <a:prstGeom prst="rect">
            <a:avLst/>
          </a:prstGeom>
        </p:spPr>
      </p:pic>
      <p:pic>
        <p:nvPicPr>
          <p:cNvPr id="17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18" cstate="print"/>
          <a:stretch>
            <a:fillRect/>
          </a:stretch>
        </p:blipFill>
        <p:spPr>
          <a:xfrm>
            <a:off x="-756592" y="476672"/>
            <a:ext cx="304800" cy="304800"/>
          </a:xfrm>
          <a:prstGeom prst="rect">
            <a:avLst/>
          </a:prstGeom>
        </p:spPr>
      </p:pic>
      <p:pic>
        <p:nvPicPr>
          <p:cNvPr id="18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19" cstate="print"/>
          <a:stretch>
            <a:fillRect/>
          </a:stretch>
        </p:blipFill>
        <p:spPr>
          <a:xfrm>
            <a:off x="-972616" y="1268760"/>
            <a:ext cx="304800" cy="304800"/>
          </a:xfrm>
          <a:prstGeom prst="rect">
            <a:avLst/>
          </a:prstGeom>
        </p:spPr>
      </p:pic>
      <p:pic>
        <p:nvPicPr>
          <p:cNvPr id="20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0" cstate="print"/>
          <a:stretch>
            <a:fillRect/>
          </a:stretch>
        </p:blipFill>
        <p:spPr>
          <a:xfrm>
            <a:off x="-828600" y="764704"/>
            <a:ext cx="304800" cy="304800"/>
          </a:xfrm>
          <a:prstGeom prst="rect">
            <a:avLst/>
          </a:prstGeom>
        </p:spPr>
      </p:pic>
      <p:pic>
        <p:nvPicPr>
          <p:cNvPr id="21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1" cstate="print"/>
          <a:stretch>
            <a:fillRect/>
          </a:stretch>
        </p:blipFill>
        <p:spPr>
          <a:xfrm>
            <a:off x="-468560" y="0"/>
            <a:ext cx="304800" cy="304800"/>
          </a:xfrm>
          <a:prstGeom prst="rect">
            <a:avLst/>
          </a:prstGeom>
        </p:spPr>
      </p:pic>
      <p:pic>
        <p:nvPicPr>
          <p:cNvPr id="22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2" cstate="print"/>
          <a:stretch>
            <a:fillRect/>
          </a:stretch>
        </p:blipFill>
        <p:spPr>
          <a:xfrm>
            <a:off x="-1188640" y="476672"/>
            <a:ext cx="304800" cy="304800"/>
          </a:xfrm>
          <a:prstGeom prst="rect">
            <a:avLst/>
          </a:prstGeom>
        </p:spPr>
      </p:pic>
      <p:pic>
        <p:nvPicPr>
          <p:cNvPr id="23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3" cstate="print"/>
          <a:stretch>
            <a:fillRect/>
          </a:stretch>
        </p:blipFill>
        <p:spPr>
          <a:xfrm>
            <a:off x="-756592" y="1916832"/>
            <a:ext cx="304800" cy="304800"/>
          </a:xfrm>
          <a:prstGeom prst="rect">
            <a:avLst/>
          </a:prstGeom>
        </p:spPr>
      </p:pic>
      <p:pic>
        <p:nvPicPr>
          <p:cNvPr id="24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4" cstate="print"/>
          <a:stretch>
            <a:fillRect/>
          </a:stretch>
        </p:blipFill>
        <p:spPr>
          <a:xfrm>
            <a:off x="-612576" y="1556792"/>
            <a:ext cx="304800" cy="304800"/>
          </a:xfrm>
          <a:prstGeom prst="rect">
            <a:avLst/>
          </a:prstGeom>
        </p:spPr>
      </p:pic>
      <p:pic>
        <p:nvPicPr>
          <p:cNvPr id="25" name="vstuplenije.wav">
            <a:hlinkClick r:id="" action="ppaction://media"/>
          </p:cNvPr>
          <p:cNvPicPr>
            <a:picLocks noRot="1" noChangeAspect="1"/>
          </p:cNvPicPr>
          <p:nvPr>
            <a:wavAudioFile r:embed="rId1" name="vstuplenije.wav"/>
          </p:nvPr>
        </p:nvPicPr>
        <p:blipFill>
          <a:blip r:embed="rId25" cstate="print"/>
          <a:stretch>
            <a:fillRect/>
          </a:stretch>
        </p:blipFill>
        <p:spPr>
          <a:xfrm>
            <a:off x="-684584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8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1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3</Words>
  <Application>Microsoft Office PowerPoint</Application>
  <PresentationFormat>Экран (4:3)</PresentationFormat>
  <Paragraphs>1</Paragraphs>
  <Slides>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DS14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ds14</dc:creator>
  <cp:lastModifiedBy>1</cp:lastModifiedBy>
  <cp:revision>90</cp:revision>
  <dcterms:created xsi:type="dcterms:W3CDTF">2013-04-30T06:47:56Z</dcterms:created>
  <dcterms:modified xsi:type="dcterms:W3CDTF">2015-12-14T04:35:26Z</dcterms:modified>
</cp:coreProperties>
</file>